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20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21855-3EA6-4685-B72B-A2D5CFB7D263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ECBAA-DF4B-46F4-9A58-D4C4EA0AB3A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21855-3EA6-4685-B72B-A2D5CFB7D263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ECBAA-DF4B-46F4-9A58-D4C4EA0AB3A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21855-3EA6-4685-B72B-A2D5CFB7D263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ECBAA-DF4B-46F4-9A58-D4C4EA0AB3A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21855-3EA6-4685-B72B-A2D5CFB7D263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ECBAA-DF4B-46F4-9A58-D4C4EA0AB3A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21855-3EA6-4685-B72B-A2D5CFB7D263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ECBAA-DF4B-46F4-9A58-D4C4EA0AB3A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21855-3EA6-4685-B72B-A2D5CFB7D263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ECBAA-DF4B-46F4-9A58-D4C4EA0AB3A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21855-3EA6-4685-B72B-A2D5CFB7D263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ECBAA-DF4B-46F4-9A58-D4C4EA0AB3A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21855-3EA6-4685-B72B-A2D5CFB7D263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ECBAA-DF4B-46F4-9A58-D4C4EA0AB3A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21855-3EA6-4685-B72B-A2D5CFB7D263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ECBAA-DF4B-46F4-9A58-D4C4EA0AB3A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21855-3EA6-4685-B72B-A2D5CFB7D263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ECBAA-DF4B-46F4-9A58-D4C4EA0AB3A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21855-3EA6-4685-B72B-A2D5CFB7D263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5ECBAA-DF4B-46F4-9A58-D4C4EA0AB3A6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221855-3EA6-4685-B72B-A2D5CFB7D263}" type="datetimeFigureOut">
              <a:rPr lang="pt-BR" smtClean="0"/>
              <a:t>10/07/2018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5ECBAA-DF4B-46F4-9A58-D4C4EA0AB3A6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 descr="Manual das Damas costas power poin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611560" y="1484784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i="1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dobe Caslon Pro Bold" pitchFamily="18" charset="0"/>
              </a:rPr>
              <a:t>Carina</a:t>
            </a:r>
            <a:endParaRPr lang="pt-BR" sz="3600" i="1" dirty="0">
              <a:solidFill>
                <a:schemeClr val="accent2">
                  <a:lumMod val="40000"/>
                  <a:lumOff val="60000"/>
                </a:schemeClr>
              </a:solidFill>
              <a:latin typeface="Adobe Caslon Pro Bold" pitchFamily="18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3347864" y="2204864"/>
            <a:ext cx="230425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dobe Caslon Pro Bold" pitchFamily="18" charset="0"/>
              </a:rPr>
              <a:t>Você se sentirá uma princesa em carregar no nosso casamento  </a:t>
            </a:r>
            <a:r>
              <a:rPr lang="pt-BR" sz="2000" dirty="0" smtClean="0">
                <a:solidFill>
                  <a:schemeClr val="accent2">
                    <a:lumMod val="75000"/>
                  </a:schemeClr>
                </a:solidFill>
                <a:latin typeface="Adobe Caslon Pro Bold" pitchFamily="18" charset="0"/>
              </a:rPr>
              <a:t>as alianças </a:t>
            </a:r>
            <a:r>
              <a:rPr lang="pt-BR" sz="2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dobe Caslon Pro Bold" pitchFamily="18" charset="0"/>
              </a:rPr>
              <a:t>vestida com um vestido branco , cinto rosa, sapato branco , </a:t>
            </a:r>
            <a:r>
              <a:rPr lang="pt-BR" sz="200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dobe Caslon Pro Bold" pitchFamily="18" charset="0"/>
              </a:rPr>
              <a:t>meia calça </a:t>
            </a:r>
            <a:r>
              <a:rPr lang="pt-BR" sz="20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dobe Caslon Pro Bold" pitchFamily="18" charset="0"/>
              </a:rPr>
              <a:t>brança</a:t>
            </a:r>
            <a:r>
              <a:rPr lang="pt-BR" sz="20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Adobe Caslon Pro Bold" pitchFamily="18" charset="0"/>
              </a:rPr>
              <a:t> e um coroa de flores naturais na cabeça</a:t>
            </a:r>
            <a:endParaRPr lang="pt-BR" sz="2000" dirty="0">
              <a:solidFill>
                <a:schemeClr val="accent2">
                  <a:lumMod val="60000"/>
                  <a:lumOff val="40000"/>
                </a:schemeClr>
              </a:solidFill>
              <a:latin typeface="Adobe Caslon Pro Bold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36</Words>
  <Application>Microsoft Office PowerPoint</Application>
  <PresentationFormat>Apresentação na tela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2" baseType="lpstr">
      <vt:lpstr>Tema do Office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Elaine</dc:creator>
  <cp:lastModifiedBy>Elaine</cp:lastModifiedBy>
  <cp:revision>2</cp:revision>
  <dcterms:created xsi:type="dcterms:W3CDTF">2018-07-10T21:53:43Z</dcterms:created>
  <dcterms:modified xsi:type="dcterms:W3CDTF">2018-07-10T22:12:49Z</dcterms:modified>
</cp:coreProperties>
</file>