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3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86FA-7D74-4868-AECB-5BDB7D52B1CE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4CCFA-FF03-4986-BB4F-2C8D59CE44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86FA-7D74-4868-AECB-5BDB7D52B1CE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4CCFA-FF03-4986-BB4F-2C8D59CE44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86FA-7D74-4868-AECB-5BDB7D52B1CE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4CCFA-FF03-4986-BB4F-2C8D59CE44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86FA-7D74-4868-AECB-5BDB7D52B1CE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4CCFA-FF03-4986-BB4F-2C8D59CE44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86FA-7D74-4868-AECB-5BDB7D52B1CE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4CCFA-FF03-4986-BB4F-2C8D59CE44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86FA-7D74-4868-AECB-5BDB7D52B1CE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4CCFA-FF03-4986-BB4F-2C8D59CE44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86FA-7D74-4868-AECB-5BDB7D52B1CE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4CCFA-FF03-4986-BB4F-2C8D59CE44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86FA-7D74-4868-AECB-5BDB7D52B1CE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4CCFA-FF03-4986-BB4F-2C8D59CE44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86FA-7D74-4868-AECB-5BDB7D52B1CE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4CCFA-FF03-4986-BB4F-2C8D59CE44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86FA-7D74-4868-AECB-5BDB7D52B1CE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4CCFA-FF03-4986-BB4F-2C8D59CE44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86FA-7D74-4868-AECB-5BDB7D52B1CE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4CCFA-FF03-4986-BB4F-2C8D59CE44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C86FA-7D74-4868-AECB-5BDB7D52B1CE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4CCFA-FF03-4986-BB4F-2C8D59CE443D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Manual das Damas frente power poin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091" y="0"/>
            <a:ext cx="8866909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Apresentação na tela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Elaine</dc:creator>
  <cp:lastModifiedBy>Elaine</cp:lastModifiedBy>
  <cp:revision>2</cp:revision>
  <dcterms:created xsi:type="dcterms:W3CDTF">2018-07-10T22:45:43Z</dcterms:created>
  <dcterms:modified xsi:type="dcterms:W3CDTF">2018-07-10T22:47:31Z</dcterms:modified>
</cp:coreProperties>
</file>