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apa manual das madrinhas duvid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090" y="0"/>
            <a:ext cx="8866910" cy="6858000"/>
          </a:xfrm>
          <a:prstGeom prst="rect">
            <a:avLst/>
          </a:prstGeom>
        </p:spPr>
      </p:pic>
      <p:pic>
        <p:nvPicPr>
          <p:cNvPr id="5" name="Imagem 4" descr="flor azul capa manual das madrinhas duvida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0"/>
            <a:ext cx="8892480" cy="68777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1</cp:revision>
  <dcterms:created xsi:type="dcterms:W3CDTF">2018-06-20T22:06:30Z</dcterms:created>
  <dcterms:modified xsi:type="dcterms:W3CDTF">2018-06-20T22:28:13Z</dcterms:modified>
</cp:coreProperties>
</file>