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pPr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pPr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pPr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pPr/>
              <a:t>20/06/2018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pPr/>
              <a:t>20/06/2018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pPr/>
              <a:t>20/06/2018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pPr/>
              <a:t>20/06/2018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pPr/>
              <a:t>20/06/2018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pPr/>
              <a:t>20/06/2018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pPr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pPr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51BE0-F8BE-4E2C-A98E-FD03CE87ECDD}" type="datetimeFigureOut">
              <a:rPr lang="pt-BR" smtClean="0"/>
              <a:pPr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 descr="Manual padrinhos duvid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8866909" cy="68580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39552" y="548680"/>
            <a:ext cx="18722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>
                <a:solidFill>
                  <a:schemeClr val="tx2"/>
                </a:solidFill>
                <a:latin typeface="CommercialScript BT" pitchFamily="66" charset="0"/>
              </a:rPr>
              <a:t>Kleber </a:t>
            </a:r>
            <a:endParaRPr lang="pt-BR" sz="1400" dirty="0" smtClean="0">
              <a:solidFill>
                <a:schemeClr val="tx2"/>
              </a:solidFill>
              <a:latin typeface="CommercialScript BT" pitchFamily="66" charset="0"/>
            </a:endParaRPr>
          </a:p>
          <a:p>
            <a:pPr algn="ctr"/>
            <a:r>
              <a:rPr lang="pt-BR" sz="1400" dirty="0" smtClean="0">
                <a:solidFill>
                  <a:schemeClr val="tx2"/>
                </a:solidFill>
                <a:latin typeface="CommercialScript BT" pitchFamily="66" charset="0"/>
              </a:rPr>
              <a:t>&amp; </a:t>
            </a:r>
          </a:p>
          <a:p>
            <a:pPr algn="ctr"/>
            <a:r>
              <a:rPr lang="pt-BR" sz="2800" dirty="0" smtClean="0">
                <a:solidFill>
                  <a:schemeClr val="tx2"/>
                </a:solidFill>
                <a:latin typeface="CommercialScript BT" pitchFamily="66" charset="0"/>
              </a:rPr>
              <a:t>Luiza</a:t>
            </a:r>
            <a:endParaRPr lang="pt-BR" sz="2800" dirty="0">
              <a:solidFill>
                <a:schemeClr val="tx2"/>
              </a:solidFill>
              <a:latin typeface="CommercialScript BT" pitchFamily="66" charset="0"/>
            </a:endParaRPr>
          </a:p>
        </p:txBody>
      </p:sp>
      <p:pic>
        <p:nvPicPr>
          <p:cNvPr id="11266" name="Picture 2" descr="Resultado de imagem para google madrinhas tons tiffan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1844824"/>
            <a:ext cx="2304256" cy="1320215"/>
          </a:xfrm>
          <a:prstGeom prst="rect">
            <a:avLst/>
          </a:prstGeom>
          <a:noFill/>
        </p:spPr>
      </p:pic>
      <p:sp>
        <p:nvSpPr>
          <p:cNvPr id="11268" name="AutoShape 4" descr="Resultado de imagem para padrinho no gravata azu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1270" name="Picture 6" descr="Resultado de imagem para padrinho no gravata azu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4293096"/>
            <a:ext cx="1584176" cy="1512168"/>
          </a:xfrm>
          <a:prstGeom prst="rect">
            <a:avLst/>
          </a:prstGeom>
          <a:noFill/>
        </p:spPr>
      </p:pic>
      <p:pic>
        <p:nvPicPr>
          <p:cNvPr id="10" name="Imagem 9" descr="calendario-agosto-2018 - duvidasdenoiv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28184" y="1556792"/>
            <a:ext cx="2520280" cy="1780958"/>
          </a:xfrm>
          <a:prstGeom prst="rect">
            <a:avLst/>
          </a:prstGeom>
        </p:spPr>
      </p:pic>
      <p:sp>
        <p:nvSpPr>
          <p:cNvPr id="11" name="Coração 10"/>
          <p:cNvSpPr/>
          <p:nvPr/>
        </p:nvSpPr>
        <p:spPr>
          <a:xfrm flipH="1">
            <a:off x="8100392" y="2492896"/>
            <a:ext cx="144016" cy="72008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2"/>
              </a:solidFill>
            </a:endParaRPr>
          </a:p>
        </p:txBody>
      </p:sp>
      <p:pic>
        <p:nvPicPr>
          <p:cNvPr id="12" name="Imagem 11" descr="paleta azul calendario duvida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03847" y="3501008"/>
            <a:ext cx="2520281" cy="51017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3</Words>
  <Application>Microsoft Office PowerPoint</Application>
  <PresentationFormat>Apresentação na tela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Elaine</dc:creator>
  <cp:lastModifiedBy>Elaine</cp:lastModifiedBy>
  <cp:revision>3</cp:revision>
  <dcterms:created xsi:type="dcterms:W3CDTF">2018-06-20T21:13:04Z</dcterms:created>
  <dcterms:modified xsi:type="dcterms:W3CDTF">2018-06-21T00:20:33Z</dcterms:modified>
</cp:coreProperties>
</file>