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3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69351-6F1D-493C-9911-F47F4E7F669E}" type="datetimeFigureOut">
              <a:rPr lang="pt-BR" smtClean="0"/>
              <a:t>20/06/2018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A7A8F-1157-4F75-BC4D-4366C025B1E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69351-6F1D-493C-9911-F47F4E7F669E}" type="datetimeFigureOut">
              <a:rPr lang="pt-BR" smtClean="0"/>
              <a:t>20/06/2018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A7A8F-1157-4F75-BC4D-4366C025B1E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69351-6F1D-493C-9911-F47F4E7F669E}" type="datetimeFigureOut">
              <a:rPr lang="pt-BR" smtClean="0"/>
              <a:t>20/06/2018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A7A8F-1157-4F75-BC4D-4366C025B1E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69351-6F1D-493C-9911-F47F4E7F669E}" type="datetimeFigureOut">
              <a:rPr lang="pt-BR" smtClean="0"/>
              <a:t>20/06/2018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A7A8F-1157-4F75-BC4D-4366C025B1E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69351-6F1D-493C-9911-F47F4E7F669E}" type="datetimeFigureOut">
              <a:rPr lang="pt-BR" smtClean="0"/>
              <a:t>20/06/2018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A7A8F-1157-4F75-BC4D-4366C025B1E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69351-6F1D-493C-9911-F47F4E7F669E}" type="datetimeFigureOut">
              <a:rPr lang="pt-BR" smtClean="0"/>
              <a:t>20/06/2018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A7A8F-1157-4F75-BC4D-4366C025B1E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69351-6F1D-493C-9911-F47F4E7F669E}" type="datetimeFigureOut">
              <a:rPr lang="pt-BR" smtClean="0"/>
              <a:t>20/06/2018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A7A8F-1157-4F75-BC4D-4366C025B1E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69351-6F1D-493C-9911-F47F4E7F669E}" type="datetimeFigureOut">
              <a:rPr lang="pt-BR" smtClean="0"/>
              <a:t>20/06/2018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A7A8F-1157-4F75-BC4D-4366C025B1E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69351-6F1D-493C-9911-F47F4E7F669E}" type="datetimeFigureOut">
              <a:rPr lang="pt-BR" smtClean="0"/>
              <a:t>20/06/2018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A7A8F-1157-4F75-BC4D-4366C025B1E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69351-6F1D-493C-9911-F47F4E7F669E}" type="datetimeFigureOut">
              <a:rPr lang="pt-BR" smtClean="0"/>
              <a:t>20/06/2018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A7A8F-1157-4F75-BC4D-4366C025B1E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69351-6F1D-493C-9911-F47F4E7F669E}" type="datetimeFigureOut">
              <a:rPr lang="pt-BR" smtClean="0"/>
              <a:t>20/06/2018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A7A8F-1157-4F75-BC4D-4366C025B1E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69351-6F1D-493C-9911-F47F4E7F669E}" type="datetimeFigureOut">
              <a:rPr lang="pt-BR" smtClean="0"/>
              <a:t>20/06/2018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2A7A8F-1157-4F75-BC4D-4366C025B1E6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capa manual dos padrinhos duvid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091" y="0"/>
            <a:ext cx="8866909" cy="6858000"/>
          </a:xfrm>
          <a:prstGeom prst="rect">
            <a:avLst/>
          </a:prstGeom>
        </p:spPr>
      </p:pic>
      <p:pic>
        <p:nvPicPr>
          <p:cNvPr id="5" name="Imagem 4" descr="flor azul capa manual das madrinhas duvida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0"/>
            <a:ext cx="8892480" cy="687777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0</Words>
  <Application>Microsoft Office PowerPoint</Application>
  <PresentationFormat>Apresentação na tela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Elaine</dc:creator>
  <cp:lastModifiedBy>Elaine</cp:lastModifiedBy>
  <cp:revision>2</cp:revision>
  <dcterms:created xsi:type="dcterms:W3CDTF">2018-06-20T22:06:30Z</dcterms:created>
  <dcterms:modified xsi:type="dcterms:W3CDTF">2018-06-21T00:09:06Z</dcterms:modified>
</cp:coreProperties>
</file>