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Manual da florista frente power poi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091" y="0"/>
            <a:ext cx="886691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Apresentação na tela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Elaine</dc:creator>
  <cp:lastModifiedBy>Elaine</cp:lastModifiedBy>
  <cp:revision>1</cp:revision>
  <dcterms:created xsi:type="dcterms:W3CDTF">2018-07-10T22:45:43Z</dcterms:created>
  <dcterms:modified xsi:type="dcterms:W3CDTF">2018-07-10T22:46:40Z</dcterms:modified>
</cp:coreProperties>
</file>