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EB84D-8A64-456D-B734-6F66A9452770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5C15F-E8CE-4B8C-AF89-F7A13E3F0B5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Manual do Pajem costas power poi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148478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André</a:t>
            </a:r>
            <a:endParaRPr lang="pt-BR" sz="3600" i="1" dirty="0">
              <a:solidFill>
                <a:schemeClr val="tx2">
                  <a:lumMod val="60000"/>
                  <a:lumOff val="4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347864" y="2276872"/>
            <a:ext cx="2376264" cy="316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Você se sentirá uma príncipe em carregar no nosso casamento  as lembrancinhas vestido com uma calça bege, camisa branca, gravata borboleta, suspensório  e sapato  preto</a:t>
            </a:r>
            <a:endParaRPr lang="pt-BR" sz="2000" dirty="0">
              <a:solidFill>
                <a:schemeClr val="tx2">
                  <a:lumMod val="60000"/>
                  <a:lumOff val="40000"/>
                </a:schemeClr>
              </a:solidFill>
              <a:latin typeface="Adobe Caslon Pro Bold" pitchFamily="18" charset="0"/>
            </a:endParaRPr>
          </a:p>
        </p:txBody>
      </p:sp>
      <p:pic>
        <p:nvPicPr>
          <p:cNvPr id="7" name="Imagem 6" descr="calendario-setembro-2019-duvidasdenoiv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1628800"/>
            <a:ext cx="2547509" cy="1800200"/>
          </a:xfrm>
          <a:prstGeom prst="rect">
            <a:avLst/>
          </a:prstGeom>
        </p:spPr>
      </p:pic>
      <p:sp>
        <p:nvSpPr>
          <p:cNvPr id="8" name="Coração 7"/>
          <p:cNvSpPr/>
          <p:nvPr/>
        </p:nvSpPr>
        <p:spPr>
          <a:xfrm>
            <a:off x="8028384" y="2636912"/>
            <a:ext cx="144016" cy="144016"/>
          </a:xfrm>
          <a:prstGeom prst="hear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</Words>
  <Application>Microsoft Office PowerPoint</Application>
  <PresentationFormat>Apresentação na tela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1</cp:revision>
  <dcterms:created xsi:type="dcterms:W3CDTF">2018-07-10T22:04:13Z</dcterms:created>
  <dcterms:modified xsi:type="dcterms:W3CDTF">2018-07-10T22:08:12Z</dcterms:modified>
</cp:coreProperties>
</file>