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C86FA-7D74-4868-AECB-5BDB7D52B1CE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4CCFA-FF03-4986-BB4F-2C8D59CE443D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anual do Pajem frente power 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7091" y="0"/>
            <a:ext cx="886690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3</cp:revision>
  <dcterms:created xsi:type="dcterms:W3CDTF">2018-07-10T22:45:43Z</dcterms:created>
  <dcterms:modified xsi:type="dcterms:W3CDTF">2018-07-10T22:48:09Z</dcterms:modified>
</cp:coreProperties>
</file>